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orbel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5" roundtripDataSignature="AMtx7miC8dYMqfPg983TDgRL4jWwBqFD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orbel-bold.fntdata"/><Relationship Id="rId21" Type="http://schemas.openxmlformats.org/officeDocument/2006/relationships/font" Target="fonts/Corbel-regular.fntdata"/><Relationship Id="rId24" Type="http://schemas.openxmlformats.org/officeDocument/2006/relationships/font" Target="fonts/Corbel-boldItalic.fntdata"/><Relationship Id="rId23" Type="http://schemas.openxmlformats.org/officeDocument/2006/relationships/font" Target="fonts/Corbel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a1fe17e7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a1fe17e7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a1fe17e7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a1fe17e7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a1fe17e7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ea1fe17e7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a1fe17e7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a1fe17e7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a1fe17e7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a1fe17e7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a1fe17e7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a1fe17e7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a1fe17e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a1fe17e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a1fe17e7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ea1fe17e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a1fe17e7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a1fe17e7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10"/>
          <p:cNvGrpSpPr/>
          <p:nvPr/>
        </p:nvGrpSpPr>
        <p:grpSpPr>
          <a:xfrm>
            <a:off x="409575" y="-3572"/>
            <a:ext cx="3761184" cy="5147072"/>
            <a:chOff x="2928938" y="-4763"/>
            <a:chExt cx="5014913" cy="6862763"/>
          </a:xfrm>
        </p:grpSpPr>
        <p:sp>
          <p:nvSpPr>
            <p:cNvPr id="20" name="Google Shape;20;p10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10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10"/>
            <p:cNvSpPr/>
            <p:nvPr/>
          </p:nvSpPr>
          <p:spPr>
            <a:xfrm>
              <a:off x="2928938" y="2582862"/>
              <a:ext cx="2693988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10"/>
            <p:cNvSpPr/>
            <p:nvPr/>
          </p:nvSpPr>
          <p:spPr>
            <a:xfrm>
              <a:off x="3371850" y="2692400"/>
              <a:ext cx="3332163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" name="Google Shape;24;p10"/>
            <p:cNvSpPr/>
            <p:nvPr/>
          </p:nvSpPr>
          <p:spPr>
            <a:xfrm>
              <a:off x="3367088" y="2687637"/>
              <a:ext cx="4576763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" name="Google Shape;25;p10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10"/>
          <p:cNvSpPr txBox="1"/>
          <p:nvPr>
            <p:ph type="ctrTitle"/>
          </p:nvPr>
        </p:nvSpPr>
        <p:spPr>
          <a:xfrm>
            <a:off x="2196301" y="1035051"/>
            <a:ext cx="64311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rbe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subTitle"/>
          </p:nvPr>
        </p:nvSpPr>
        <p:spPr>
          <a:xfrm>
            <a:off x="3386533" y="2997200"/>
            <a:ext cx="52407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3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3999309" y="4412456"/>
            <a:ext cx="324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1112043" y="1314449"/>
            <a:ext cx="4069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rbel"/>
              <a:buNone/>
              <a:defRPr b="0"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9"/>
          <p:cNvSpPr/>
          <p:nvPr>
            <p:ph idx="2" type="pic"/>
          </p:nvPr>
        </p:nvSpPr>
        <p:spPr>
          <a:xfrm>
            <a:off x="5696011" y="685800"/>
            <a:ext cx="2460600" cy="3429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1112043" y="2343149"/>
            <a:ext cx="4069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82" name="Google Shape;82;p19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1113233" y="3549649"/>
            <a:ext cx="75141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0"/>
          <p:cNvSpPr/>
          <p:nvPr>
            <p:ph idx="2" type="pic"/>
          </p:nvPr>
        </p:nvSpPr>
        <p:spPr>
          <a:xfrm>
            <a:off x="1789509" y="699084"/>
            <a:ext cx="6169500" cy="2373600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1113233" y="3974702"/>
            <a:ext cx="75141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89" name="Google Shape;89;p20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1113234" y="514350"/>
            <a:ext cx="75141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1113234" y="3257550"/>
            <a:ext cx="75141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/>
        </p:nvSpPr>
        <p:spPr>
          <a:xfrm>
            <a:off x="1198959" y="64726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s-419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2"/>
          <p:cNvSpPr txBox="1"/>
          <p:nvPr/>
        </p:nvSpPr>
        <p:spPr>
          <a:xfrm>
            <a:off x="8170069" y="2114549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s-419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1656159" y="514350"/>
            <a:ext cx="6742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1827608" y="2571749"/>
            <a:ext cx="6399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Corbe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orbel"/>
              <a:buNone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1113233" y="3257550"/>
            <a:ext cx="75141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1113235" y="2481436"/>
            <a:ext cx="75141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1113234" y="3583036"/>
            <a:ext cx="7514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/>
        </p:nvSpPr>
        <p:spPr>
          <a:xfrm>
            <a:off x="1198959" y="64726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s-419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4"/>
          <p:cNvSpPr txBox="1"/>
          <p:nvPr/>
        </p:nvSpPr>
        <p:spPr>
          <a:xfrm>
            <a:off x="8170069" y="2114549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s-419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1656159" y="514350"/>
            <a:ext cx="6742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1113235" y="2914650"/>
            <a:ext cx="7514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  <a:defRPr b="0" sz="1800" cap="none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2" type="body"/>
          </p:nvPr>
        </p:nvSpPr>
        <p:spPr>
          <a:xfrm>
            <a:off x="1113234" y="3581400"/>
            <a:ext cx="7514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1113235" y="514350"/>
            <a:ext cx="7514100" cy="20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1113234" y="2628900"/>
            <a:ext cx="75141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 cap="none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2" type="body"/>
          </p:nvPr>
        </p:nvSpPr>
        <p:spPr>
          <a:xfrm>
            <a:off x="1113233" y="3257550"/>
            <a:ext cx="75141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1113233" y="514350"/>
            <a:ext cx="75141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 rot="5400000">
            <a:off x="3698567" y="-585151"/>
            <a:ext cx="2343300" cy="7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 rot="5400000">
            <a:off x="6048918" y="1764900"/>
            <a:ext cx="38289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 rot="5400000">
            <a:off x="2206241" y="-578550"/>
            <a:ext cx="3828900" cy="6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" type="subTitle"/>
          </p:nvPr>
        </p:nvSpPr>
        <p:spPr>
          <a:xfrm>
            <a:off x="45711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1113233" y="514350"/>
            <a:ext cx="75141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1113232" y="2000249"/>
            <a:ext cx="75141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213892" y="4400348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1929209" y="2000249"/>
            <a:ext cx="6698100" cy="15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1929209" y="3583036"/>
            <a:ext cx="6698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1113233" y="514350"/>
            <a:ext cx="75141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1113234" y="2000249"/>
            <a:ext cx="36714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53" name="Google Shape;53;p15"/>
          <p:cNvSpPr txBox="1"/>
          <p:nvPr>
            <p:ph idx="2" type="body"/>
          </p:nvPr>
        </p:nvSpPr>
        <p:spPr>
          <a:xfrm>
            <a:off x="4955975" y="2000250"/>
            <a:ext cx="36714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54" name="Google Shape;54;p15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1113233" y="514350"/>
            <a:ext cx="75141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1329134" y="1993900"/>
            <a:ext cx="3455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700"/>
              <a:buNone/>
              <a:defRPr b="1" sz="1200"/>
            </a:lvl9pPr>
          </a:lstStyle>
          <a:p/>
        </p:txBody>
      </p:sp>
      <p:sp>
        <p:nvSpPr>
          <p:cNvPr id="60" name="Google Shape;60;p16"/>
          <p:cNvSpPr txBox="1"/>
          <p:nvPr>
            <p:ph idx="2" type="body"/>
          </p:nvPr>
        </p:nvSpPr>
        <p:spPr>
          <a:xfrm>
            <a:off x="1113233" y="2501503"/>
            <a:ext cx="36714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61" name="Google Shape;61;p16"/>
          <p:cNvSpPr txBox="1"/>
          <p:nvPr>
            <p:ph idx="3" type="body"/>
          </p:nvPr>
        </p:nvSpPr>
        <p:spPr>
          <a:xfrm>
            <a:off x="5160365" y="2000250"/>
            <a:ext cx="3466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700"/>
              <a:buNone/>
              <a:defRPr b="1" sz="1200"/>
            </a:lvl9pPr>
          </a:lstStyle>
          <a:p/>
        </p:txBody>
      </p:sp>
      <p:sp>
        <p:nvSpPr>
          <p:cNvPr id="62" name="Google Shape;62;p16"/>
          <p:cNvSpPr txBox="1"/>
          <p:nvPr>
            <p:ph idx="4" type="body"/>
          </p:nvPr>
        </p:nvSpPr>
        <p:spPr>
          <a:xfrm>
            <a:off x="4955975" y="2501503"/>
            <a:ext cx="36714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63" name="Google Shape;63;p16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113233" y="514350"/>
            <a:ext cx="75141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1113234" y="1200150"/>
            <a:ext cx="2661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946525" y="514349"/>
            <a:ext cx="46806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683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•"/>
              <a:defRPr sz="1500"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1400"/>
            </a:lvl2pPr>
            <a:lvl3pPr indent="-3365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3pPr>
            <a:lvl4pPr indent="-3238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4pPr>
            <a:lvl5pPr indent="-3238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5pPr>
            <a:lvl6pPr indent="-3238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6pPr>
            <a:lvl7pPr indent="-3238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7pPr>
            <a:lvl8pPr indent="-3238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8pPr>
            <a:lvl9pPr indent="-3238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Char char="•"/>
              <a:defRPr sz="1100"/>
            </a:lvl9pPr>
          </a:lstStyle>
          <a:p/>
        </p:txBody>
      </p:sp>
      <p:sp>
        <p:nvSpPr>
          <p:cNvPr id="74" name="Google Shape;74;p18"/>
          <p:cNvSpPr txBox="1"/>
          <p:nvPr>
            <p:ph idx="2" type="body"/>
          </p:nvPr>
        </p:nvSpPr>
        <p:spPr>
          <a:xfrm>
            <a:off x="1113234" y="2228850"/>
            <a:ext cx="266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9"/>
          <p:cNvGrpSpPr/>
          <p:nvPr/>
        </p:nvGrpSpPr>
        <p:grpSpPr>
          <a:xfrm>
            <a:off x="113109" y="0"/>
            <a:ext cx="1827610" cy="5143500"/>
            <a:chOff x="1320800" y="0"/>
            <a:chExt cx="2436813" cy="6858001"/>
          </a:xfrm>
        </p:grpSpPr>
        <p:sp>
          <p:nvSpPr>
            <p:cNvPr id="7" name="Google Shape;7;p9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9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9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9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9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9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9"/>
          <p:cNvSpPr txBox="1"/>
          <p:nvPr>
            <p:ph type="title"/>
          </p:nvPr>
        </p:nvSpPr>
        <p:spPr>
          <a:xfrm>
            <a:off x="1113233" y="514350"/>
            <a:ext cx="75141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 i="0" sz="3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body"/>
          </p:nvPr>
        </p:nvSpPr>
        <p:spPr>
          <a:xfrm>
            <a:off x="1113232" y="2000249"/>
            <a:ext cx="75141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186C3"/>
              </a:buClr>
              <a:buSzPts val="2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2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7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7299492" y="4412456"/>
            <a:ext cx="8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1929209" y="4412456"/>
            <a:ext cx="531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8213892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aoIyU5Q7BDc" TargetMode="External"/><Relationship Id="rId4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Relationship Id="rId4" Type="http://schemas.openxmlformats.org/officeDocument/2006/relationships/image" Target="../media/image24.gif"/><Relationship Id="rId5" Type="http://schemas.openxmlformats.org/officeDocument/2006/relationships/image" Target="../media/image25.gif"/><Relationship Id="rId6" Type="http://schemas.openxmlformats.org/officeDocument/2006/relationships/image" Target="../media/image3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Relationship Id="rId4" Type="http://schemas.openxmlformats.org/officeDocument/2006/relationships/image" Target="../media/image3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image" Target="../media/image6.jpg"/><Relationship Id="rId8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/>
          <p:nvPr>
            <p:ph type="ctrTitle"/>
          </p:nvPr>
        </p:nvSpPr>
        <p:spPr>
          <a:xfrm>
            <a:off x="2593876" y="-492249"/>
            <a:ext cx="64311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i="1" lang="es-419"/>
              <a:t>De Jugadores a Creadores</a:t>
            </a:r>
            <a:r>
              <a:rPr lang="es-419"/>
              <a:t>: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-419"/>
              <a:t>Python y Pygame en Acción</a:t>
            </a:r>
            <a:endParaRPr b="1"/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625" y="1882100"/>
            <a:ext cx="1891326" cy="189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3525" y="1956800"/>
            <a:ext cx="1741925" cy="17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9275" y="1882100"/>
            <a:ext cx="1891325" cy="18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a1fe17e7d_0_64"/>
          <p:cNvSpPr txBox="1"/>
          <p:nvPr>
            <p:ph type="title"/>
          </p:nvPr>
        </p:nvSpPr>
        <p:spPr>
          <a:xfrm>
            <a:off x="2113500" y="261550"/>
            <a:ext cx="5881200" cy="85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/>
              <a:t>De jugadores a creadores</a:t>
            </a:r>
            <a:endParaRPr/>
          </a:p>
        </p:txBody>
      </p:sp>
      <p:pic>
        <p:nvPicPr>
          <p:cNvPr id="210" name="Google Shape;210;g1ea1fe17e7d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00" y="1577350"/>
            <a:ext cx="3329751" cy="29571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g1ea1fe17e7d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850" y="1577350"/>
            <a:ext cx="3329749" cy="29571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g1ea1fe17e7d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150" y="2658665"/>
            <a:ext cx="866100" cy="5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a1fe17e7d_0_58"/>
          <p:cNvSpPr txBox="1"/>
          <p:nvPr>
            <p:ph type="title"/>
          </p:nvPr>
        </p:nvSpPr>
        <p:spPr>
          <a:xfrm>
            <a:off x="992300" y="291250"/>
            <a:ext cx="7694100" cy="70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/>
              <a:t>Desarrollo de videojuegos con Python y Pygame</a:t>
            </a:r>
            <a:endParaRPr/>
          </a:p>
        </p:txBody>
      </p:sp>
      <p:pic>
        <p:nvPicPr>
          <p:cNvPr id="218" name="Google Shape;218;g1ea1fe17e7d_0_58" title="Presentación Pygam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600" y="1370675"/>
            <a:ext cx="6230300" cy="35045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 txBox="1"/>
          <p:nvPr>
            <p:ph type="title"/>
          </p:nvPr>
        </p:nvSpPr>
        <p:spPr>
          <a:xfrm>
            <a:off x="2762904" y="153450"/>
            <a:ext cx="4542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/>
          </a:p>
        </p:txBody>
      </p:sp>
      <p:pic>
        <p:nvPicPr>
          <p:cNvPr id="224" name="Google Shape;2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038" y="1456224"/>
            <a:ext cx="7002026" cy="19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150" y="166050"/>
            <a:ext cx="3928100" cy="22297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400" y="2560613"/>
            <a:ext cx="3928088" cy="220955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3400" y="166050"/>
            <a:ext cx="3928100" cy="22297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175" y="2549497"/>
            <a:ext cx="3928050" cy="2209528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ea1fe17e7d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550" y="562438"/>
            <a:ext cx="4743450" cy="128587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g1ea1fe17e7d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7550" y="2099375"/>
            <a:ext cx="4743450" cy="266581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a1fe17e7d_0_81"/>
          <p:cNvSpPr txBox="1"/>
          <p:nvPr>
            <p:ph type="title"/>
          </p:nvPr>
        </p:nvSpPr>
        <p:spPr>
          <a:xfrm>
            <a:off x="2297988" y="4048000"/>
            <a:ext cx="2170200" cy="5190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Repo de la charla</a:t>
            </a:r>
            <a:endParaRPr b="1" sz="1800"/>
          </a:p>
        </p:txBody>
      </p:sp>
      <p:pic>
        <p:nvPicPr>
          <p:cNvPr id="244" name="Google Shape;244;g1ea1fe17e7d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013" y="1537675"/>
            <a:ext cx="2524125" cy="26003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g1ea1fe17e7d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550" y="1545075"/>
            <a:ext cx="2505075" cy="25929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g1ea1fe17e7d_0_81"/>
          <p:cNvSpPr txBox="1"/>
          <p:nvPr>
            <p:ph type="title"/>
          </p:nvPr>
        </p:nvSpPr>
        <p:spPr>
          <a:xfrm>
            <a:off x="5214988" y="4048000"/>
            <a:ext cx="2170200" cy="51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Web Tecnicaturas</a:t>
            </a:r>
            <a:endParaRPr b="1" sz="1800"/>
          </a:p>
        </p:txBody>
      </p:sp>
      <p:pic>
        <p:nvPicPr>
          <p:cNvPr id="247" name="Google Shape;247;g1ea1fe17e7d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423" y="241174"/>
            <a:ext cx="1187471" cy="11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ea1fe17e7d_0_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0525" y="226375"/>
            <a:ext cx="1187475" cy="11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a1fe17e7d_0_29"/>
          <p:cNvSpPr txBox="1"/>
          <p:nvPr>
            <p:ph idx="1" type="subTitle"/>
          </p:nvPr>
        </p:nvSpPr>
        <p:spPr>
          <a:xfrm>
            <a:off x="1856025" y="455400"/>
            <a:ext cx="7269600" cy="314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3800"/>
              <a:t>Expositores:</a:t>
            </a:r>
            <a:endParaRPr b="1" sz="3800"/>
          </a:p>
          <a:p>
            <a:pPr indent="-387191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135000"/>
              <a:buChar char="●"/>
            </a:pPr>
            <a:r>
              <a:rPr b="1" lang="es-419" sz="2000"/>
              <a:t>Germán Scarafilo</a:t>
            </a:r>
            <a:r>
              <a:rPr lang="es-419" sz="2000"/>
              <a:t>. Profesor titular UTN Fra.</a:t>
            </a:r>
            <a:endParaRPr sz="2000"/>
          </a:p>
          <a:p>
            <a:pPr indent="-38719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35000"/>
              <a:buChar char="●"/>
            </a:pPr>
            <a:r>
              <a:rPr b="1" lang="es-419" sz="2000"/>
              <a:t>Alejandro Heidenreich</a:t>
            </a:r>
            <a:r>
              <a:rPr lang="es-419" sz="2000"/>
              <a:t>. Profesor adjunto. Tutor 1° y 2° cuatrimestre.</a:t>
            </a:r>
            <a:endParaRPr sz="2000"/>
          </a:p>
          <a:p>
            <a:pPr indent="-38719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35000"/>
              <a:buChar char="●"/>
            </a:pPr>
            <a:r>
              <a:rPr b="1" lang="es-419" sz="2000"/>
              <a:t>Giovanni Lucchetta</a:t>
            </a:r>
            <a:r>
              <a:rPr lang="es-419" sz="2000"/>
              <a:t>. Profesor adjunto. </a:t>
            </a:r>
            <a:r>
              <a:rPr lang="es-419" sz="2000"/>
              <a:t>Tutor 1° y 2° cuatrimestre.</a:t>
            </a:r>
            <a:endParaRPr sz="2000"/>
          </a:p>
          <a:p>
            <a:pPr indent="-38719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35000"/>
              <a:buChar char="●"/>
            </a:pPr>
            <a:r>
              <a:rPr b="1" lang="es-419" sz="2000"/>
              <a:t>F</a:t>
            </a:r>
            <a:r>
              <a:rPr b="1" lang="es-419" sz="2000"/>
              <a:t>austo Smiriglia.</a:t>
            </a:r>
            <a:r>
              <a:rPr lang="es-419" sz="2000"/>
              <a:t> Profesor adjunto. </a:t>
            </a:r>
            <a:r>
              <a:rPr lang="es-419" sz="2000"/>
              <a:t>Tutor 1° y 2°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-419" sz="2000"/>
              <a:t>cuatrimestre.</a:t>
            </a:r>
            <a:endParaRPr/>
          </a:p>
        </p:txBody>
      </p:sp>
      <p:pic>
        <p:nvPicPr>
          <p:cNvPr id="154" name="Google Shape;154;g1ea1fe17e7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338" y="3260750"/>
            <a:ext cx="26384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ea1fe17e7d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6075" y="107050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a1fe17e7d_0_35"/>
          <p:cNvSpPr txBox="1"/>
          <p:nvPr>
            <p:ph type="ctrTitle"/>
          </p:nvPr>
        </p:nvSpPr>
        <p:spPr>
          <a:xfrm>
            <a:off x="2527125" y="164400"/>
            <a:ext cx="4606800" cy="704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es programar?</a:t>
            </a:r>
            <a:endParaRPr/>
          </a:p>
        </p:txBody>
      </p:sp>
      <p:pic>
        <p:nvPicPr>
          <p:cNvPr id="161" name="Google Shape;161;g1ea1fe17e7d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775" y="1030225"/>
            <a:ext cx="7079550" cy="396455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g1ea1fe17e7d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074" y="1423999"/>
            <a:ext cx="4763075" cy="317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a1fe17e7d_0_46"/>
          <p:cNvSpPr txBox="1"/>
          <p:nvPr>
            <p:ph type="ctrTitle"/>
          </p:nvPr>
        </p:nvSpPr>
        <p:spPr>
          <a:xfrm>
            <a:off x="2527125" y="164400"/>
            <a:ext cx="4606800" cy="704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es programar?</a:t>
            </a:r>
            <a:endParaRPr/>
          </a:p>
        </p:txBody>
      </p:sp>
      <p:sp>
        <p:nvSpPr>
          <p:cNvPr id="168" name="Google Shape;168;g1ea1fe17e7d_0_46"/>
          <p:cNvSpPr txBox="1"/>
          <p:nvPr/>
        </p:nvSpPr>
        <p:spPr>
          <a:xfrm>
            <a:off x="1944650" y="1070950"/>
            <a:ext cx="6247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Programar es el proceso de crear un conjunto de instrucciones para decirle a una computadora cómo realizar una tarea.</a:t>
            </a:r>
            <a:endParaRPr sz="2200"/>
          </a:p>
        </p:txBody>
      </p:sp>
      <p:pic>
        <p:nvPicPr>
          <p:cNvPr id="169" name="Google Shape;169;g1ea1fe17e7d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126" y="2571747"/>
            <a:ext cx="4606800" cy="217177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>
            <p:ph type="title"/>
          </p:nvPr>
        </p:nvSpPr>
        <p:spPr>
          <a:xfrm>
            <a:off x="2617350" y="157538"/>
            <a:ext cx="40968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 sz="4000"/>
              <a:t>¿Qué es Python?</a:t>
            </a:r>
            <a:endParaRPr b="1" sz="4000"/>
          </a:p>
        </p:txBody>
      </p:sp>
      <p:sp>
        <p:nvSpPr>
          <p:cNvPr id="175" name="Google Shape;175;p2"/>
          <p:cNvSpPr txBox="1"/>
          <p:nvPr>
            <p:ph idx="1" type="subTitle"/>
          </p:nvPr>
        </p:nvSpPr>
        <p:spPr>
          <a:xfrm>
            <a:off x="1169850" y="914575"/>
            <a:ext cx="6538200" cy="18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es un</a:t>
            </a:r>
            <a:r>
              <a:rPr b="1" lang="es-419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lenguaje de programación</a:t>
            </a:r>
            <a:r>
              <a:rPr lang="es-419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es decir un conjunto de reglas y comandos que le permite a una computadora realizar tareas </a:t>
            </a:r>
            <a:r>
              <a:rPr lang="es-419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específicas</a:t>
            </a:r>
            <a:r>
              <a:rPr lang="es-419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176" name="Google Shape;1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8050" y="58902"/>
            <a:ext cx="1215450" cy="12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450" y="3557810"/>
            <a:ext cx="1658904" cy="1133612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3862" y="3557809"/>
            <a:ext cx="1658911" cy="113361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319" y="3557810"/>
            <a:ext cx="1658905" cy="113361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1403" y="2204775"/>
            <a:ext cx="1658905" cy="113361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5469" y="2204785"/>
            <a:ext cx="1658906" cy="113361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ea1fe17e7d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425" y="854400"/>
            <a:ext cx="5882574" cy="33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ea1fe17e7d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3400" y="406587"/>
            <a:ext cx="1433875" cy="14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ea1fe17e7d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350" y="1087225"/>
            <a:ext cx="3228975" cy="38957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g1ea1fe17e7d_0_105"/>
          <p:cNvSpPr txBox="1"/>
          <p:nvPr/>
        </p:nvSpPr>
        <p:spPr>
          <a:xfrm>
            <a:off x="1417400" y="185775"/>
            <a:ext cx="72969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/>
              <a:t>5 Razone… para aprender Python</a:t>
            </a:r>
            <a:endParaRPr b="1" sz="35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4" name="Google Shape;194;g1ea1fe17e7d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7400" y="1325112"/>
            <a:ext cx="1433875" cy="14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250" y="119025"/>
            <a:ext cx="5559876" cy="490544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3600" y="152400"/>
            <a:ext cx="5541446" cy="48387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